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4BA20-C132-4B2E-B13D-E4C41A93AC91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25E8-CF08-4EAB-963D-5A7F97FE5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18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02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0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중요하다고 여겨지는 각종 용어에 대해 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4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1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1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3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4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91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1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7D93C-FD40-49EC-ADF9-3DDF4E775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DEBE19-EB08-440E-A71A-7BEF4D584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596E7-466A-4FDD-BF39-6441563C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228A1-0222-415F-9A28-F405B8A0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A5CBB-939A-4E28-BF64-2638441E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3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CA8D-5FC1-4381-B589-0F76B4DC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74C57-DFBB-462F-8C04-680AD012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9FB82-A6E6-4F59-B5BE-B420628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9FD6A-BE9D-47D5-BEC0-97C77234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4271A-0050-4B2E-A6A2-E1AF9855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2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101AB7-2A9E-4F79-8028-684BAAAE4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93201-A657-4002-AB7C-365849004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3069F-25B8-4509-9E3F-86DE529C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BEC4F-4468-4D41-926C-E3020A88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2669A-B139-43DA-A96B-CCBB958F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EE701-8E85-472A-B312-3140959F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08F33-16E5-4596-9847-1ED14265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72287-7E89-4F4F-9C11-62F0BC30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2477D1-34A3-4BD7-BC4C-D1C9F65E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61929-F759-4BEA-BCB5-57B91F21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8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366-B952-4ADB-AD97-19E6BF0A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50989-C36B-482D-ADBC-EEB59410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B45D0-AD0B-4BE3-9116-26AD8C56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6C766-95A3-4D3F-AD76-616E11FF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24A7A-E2C9-4B14-A01F-AB5F70C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9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0310A-4839-48EF-8D03-26C28594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F2941-6836-4DE9-8BF8-7672F938F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9A9A6-894A-4FCC-96E3-14B5145B1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F478B-1FDC-4D9E-89B1-F3BDA8A3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3FB30-C928-4F89-9CA2-60173DD4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B1CD6C-FF94-4FD3-BE88-3F4FD82D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F21F1-5FD3-4A99-8EC0-99316449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F925B-1178-46C2-8EA8-EDA43E93B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CFB253-F381-466B-B4A2-2A42F18CF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94AF8-A7B2-45A9-800C-4DA80208D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A52263-A48E-440A-88A2-73E5811CF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664EDC-7A45-4FAC-961C-CC1FD0D0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95908-2DBE-4709-8105-3E35665C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DD9E1B-8486-48DF-B8CD-5A21BC7B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5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1FC30-4A98-45B3-A808-8D623D09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F2F492-7CA3-4171-9431-82D086FF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C51EF-0795-4783-96FF-19DC51E4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9BB079-F071-4D6E-AF78-9B918860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7827C2-553E-4C8A-A7D8-40677D44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B90555-AB94-4909-A9C6-67D325AC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C68F2-19AA-4AEB-891E-EFCFD958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CD925-6E58-42CA-96B8-5754D3F2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E951D-4EC6-41D1-8F30-07EEEFB61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75628F-D3D4-40F9-8FBB-D6B888EB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1DC11-5434-4CF8-B1A9-FCF99CB5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035C0-E3A5-473E-8943-21891766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C73BCD-96A4-4C21-AF70-57C0BE9F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5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56B68-70AE-42B1-B07F-6807CD0C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EB9FCF-81E3-4121-8989-E8BE613AC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EAE42E-EAC2-4D05-A91C-FF73F1D2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41827-9CC6-4AC4-ACD6-AA3417B9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77EEE-BD40-46CD-99E2-B56228E2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657B6-10DA-4296-8DA4-01D3C178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0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1451D7-5B08-4BD6-9A1E-356B5D8D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CE50E-111A-4F37-85E1-D655E14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88696-2E0A-42CC-BC7E-A83DC1FC1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0C072-6C5C-4C6F-99E6-CBD022BA6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D4243-E38C-44E7-B570-295326A7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4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7E930-FEBC-40B0-9308-D48C1C90DFD8}"/>
              </a:ext>
            </a:extLst>
          </p:cNvPr>
          <p:cNvSpPr txBox="1"/>
          <p:nvPr/>
        </p:nvSpPr>
        <p:spPr>
          <a:xfrm>
            <a:off x="7093323" y="2659559"/>
            <a:ext cx="4626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sz="4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튜터링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명돈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DAE9E-F8E8-4072-B042-F4BC55A61CCB}"/>
              </a:ext>
            </a:extLst>
          </p:cNvPr>
          <p:cNvSpPr txBox="1"/>
          <p:nvPr/>
        </p:nvSpPr>
        <p:spPr>
          <a:xfrm>
            <a:off x="8412595" y="3429000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튜터링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BD7D-61F6-46E7-891E-338434B4E232}"/>
              </a:ext>
            </a:extLst>
          </p:cNvPr>
          <p:cNvSpPr txBox="1"/>
          <p:nvPr/>
        </p:nvSpPr>
        <p:spPr>
          <a:xfrm>
            <a:off x="353318" y="6270811"/>
            <a:ext cx="4685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최명원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강지인 김소현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이보림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이상화 이승연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07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618E02-30C0-42B9-B781-92B70151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843" y="1825625"/>
            <a:ext cx="77063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3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74E7453-9F73-4D4D-BB14-AF698E8B3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0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30D8B6B-3BF0-4595-A450-B6783A61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4225" y="1825625"/>
            <a:ext cx="88035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2F6F-E9E6-46E8-8B0E-F43418B4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활동 소개 </a:t>
            </a:r>
            <a:r>
              <a:rPr lang="en-US" altLang="ko-KR" dirty="0"/>
              <a:t>– </a:t>
            </a:r>
            <a:r>
              <a:rPr lang="ko-KR" altLang="en-US" dirty="0"/>
              <a:t>과제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7E820A-018A-4585-AA63-DFA6CFAA8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803" y="1825625"/>
            <a:ext cx="88783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2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2F6F-E9E6-46E8-8B0E-F43418B4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활동 소개 </a:t>
            </a:r>
            <a:r>
              <a:rPr lang="en-US" altLang="ko-KR" dirty="0"/>
              <a:t>– </a:t>
            </a:r>
            <a:r>
              <a:rPr lang="ko-KR" altLang="en-US" dirty="0"/>
              <a:t>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762015-E7E5-437B-A435-2BD26380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09404"/>
            <a:ext cx="6270517" cy="3133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87EB7C-F037-4EE2-A503-86504694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258" y="3385401"/>
            <a:ext cx="5093133" cy="342900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BA1CF6-C716-467D-868B-B80D76FAC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0516" y="1966824"/>
            <a:ext cx="5833499" cy="317565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1F12B2B-FF66-40F7-ACB1-74A2E94A9A73}"/>
              </a:ext>
            </a:extLst>
          </p:cNvPr>
          <p:cNvSpPr/>
          <p:nvPr/>
        </p:nvSpPr>
        <p:spPr>
          <a:xfrm>
            <a:off x="1824990" y="2122170"/>
            <a:ext cx="113919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B7FDF2-DBC3-4C5D-B32F-4E4DD21526FF}"/>
              </a:ext>
            </a:extLst>
          </p:cNvPr>
          <p:cNvSpPr/>
          <p:nvPr/>
        </p:nvSpPr>
        <p:spPr>
          <a:xfrm>
            <a:off x="11016124" y="2487930"/>
            <a:ext cx="258333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8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 </a:t>
            </a:r>
            <a:r>
              <a:rPr lang="ko-KR" altLang="en-US" dirty="0"/>
              <a:t>레이아웃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679145-96FA-4D61-B1DE-9E23D56E1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3008" y="1825625"/>
            <a:ext cx="6005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강의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0C89D5-9E89-4009-8D21-A59F619CC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231" y="1825625"/>
            <a:ext cx="71735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클론 코딩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EFFD2B-CE32-495E-B2A0-A71C0AA3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231" y="1825625"/>
            <a:ext cx="71735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3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테이블, 전면, 안경이(가) 표시된 사진&#10;&#10;자동 생성된 설명">
            <a:extLst>
              <a:ext uri="{FF2B5EF4-FFF2-40B4-BE49-F238E27FC236}">
                <a16:creationId xmlns:a16="http://schemas.microsoft.com/office/drawing/2014/main" id="{7894E788-A078-4410-BE07-64FCCB86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2572"/>
            <a:ext cx="2524125" cy="2524125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D26B768-5D30-491C-86CD-711FEB02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튜터</a:t>
            </a:r>
            <a:r>
              <a:rPr lang="ko-KR" altLang="en-US" dirty="0"/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50A5D-61BD-43EB-A9D9-1F7B44F713F8}"/>
              </a:ext>
            </a:extLst>
          </p:cNvPr>
          <p:cNvSpPr txBox="1"/>
          <p:nvPr/>
        </p:nvSpPr>
        <p:spPr>
          <a:xfrm>
            <a:off x="4041535" y="22267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최명원</a:t>
            </a:r>
            <a:endParaRPr lang="en-US" altLang="ko-KR" sz="2800" dirty="0"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A6266CA-5D28-4BB7-989A-E4074070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535" y="2834924"/>
            <a:ext cx="7312265" cy="202177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과학기술정보통신부 </a:t>
            </a:r>
            <a:r>
              <a:rPr lang="en-US" altLang="ko-KR" sz="2000" dirty="0"/>
              <a:t>SW</a:t>
            </a:r>
            <a:r>
              <a:rPr lang="ko-KR" altLang="en-US" sz="2000" dirty="0" err="1"/>
              <a:t>마에스트로과정</a:t>
            </a:r>
            <a:r>
              <a:rPr lang="ko-KR" altLang="en-US" sz="2000" dirty="0"/>
              <a:t> 팀장</a:t>
            </a:r>
            <a:endParaRPr lang="en-US" altLang="ko-KR" sz="2000" dirty="0"/>
          </a:p>
          <a:p>
            <a:r>
              <a:rPr lang="ko-KR" altLang="en-US" sz="2000" dirty="0"/>
              <a:t>한국디지털미디어고등학교 웹프로그래밍과 졸업</a:t>
            </a:r>
            <a:endParaRPr lang="en-US" altLang="ko-KR" sz="2000" dirty="0"/>
          </a:p>
          <a:p>
            <a:r>
              <a:rPr lang="ko-KR" altLang="en-US" sz="2000" dirty="0"/>
              <a:t>컴퓨터 과학 연구동아리 </a:t>
            </a:r>
            <a:r>
              <a:rPr lang="en-US" altLang="ko-KR" sz="2000" dirty="0"/>
              <a:t>'Aperture’ </a:t>
            </a:r>
            <a:r>
              <a:rPr lang="ko-KR" altLang="en-US" sz="2000" dirty="0"/>
              <a:t>동아리장</a:t>
            </a:r>
            <a:endParaRPr lang="en-US" altLang="ko-KR" sz="2000" dirty="0"/>
          </a:p>
          <a:p>
            <a:r>
              <a:rPr lang="ko-KR" altLang="en-US" sz="2000" dirty="0"/>
              <a:t>코딩 교육 동아리 </a:t>
            </a:r>
            <a:r>
              <a:rPr lang="en-US" altLang="ko-KR" sz="2000" dirty="0"/>
              <a:t>IT Factory Coin </a:t>
            </a:r>
            <a:r>
              <a:rPr lang="ko-KR" altLang="en-US" sz="2000" dirty="0"/>
              <a:t>문제 출제자</a:t>
            </a:r>
            <a:endParaRPr lang="en-US" altLang="ko-KR" sz="2000" dirty="0"/>
          </a:p>
          <a:p>
            <a:r>
              <a:rPr lang="ko-KR" altLang="en-US" sz="2000" dirty="0"/>
              <a:t>중앙대학교 소프트웨어학부 </a:t>
            </a:r>
            <a:r>
              <a:rPr lang="en-US" altLang="ko-KR" sz="2000" dirty="0"/>
              <a:t>3</a:t>
            </a:r>
            <a:r>
              <a:rPr lang="ko-KR" altLang="en-US" sz="2000" dirty="0"/>
              <a:t>학년 재학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526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3B8D6-DC6B-4C80-A2C5-3755DDEE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46CA-0220-491D-B0CF-FF493EAE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5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52E69-2622-4AFF-8449-1023E69E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활동 목표 및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34BAD-2DC5-4B67-95BB-A77F1F78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4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강의</a:t>
            </a:r>
          </a:p>
        </p:txBody>
      </p:sp>
      <p:pic>
        <p:nvPicPr>
          <p:cNvPr id="5" name="내용 개체 틀 4" descr="모니터, 전자기기, 사진, 화면이(가) 표시된 사진&#10;&#10;자동 생성된 설명">
            <a:extLst>
              <a:ext uri="{FF2B5EF4-FFF2-40B4-BE49-F238E27FC236}">
                <a16:creationId xmlns:a16="http://schemas.microsoft.com/office/drawing/2014/main" id="{9A7C2B4C-9C06-44EA-A371-4FBE1544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29" y="1825625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410032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</a:t>
            </a:r>
            <a:r>
              <a:rPr lang="en-US" altLang="ko-KR" dirty="0"/>
              <a:t> – </a:t>
            </a:r>
            <a:r>
              <a:rPr lang="ko-KR" altLang="en-US" dirty="0"/>
              <a:t>용어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D2FCB-E61B-4BA1-B736-B3AEA785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44" y="1640527"/>
            <a:ext cx="4179112" cy="472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5800A394-50CC-4DF2-B813-78F43CBC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10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웹 개발자 로드맵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F2604854-DA3E-4E76-ADF2-7B20BC2A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64" y="1825625"/>
            <a:ext cx="1532872" cy="4351338"/>
          </a:xfrm>
        </p:spPr>
      </p:pic>
    </p:spTree>
    <p:extLst>
      <p:ext uri="{BB962C8B-B14F-4D97-AF65-F5344CB8AC3E}">
        <p14:creationId xmlns:p14="http://schemas.microsoft.com/office/powerpoint/2010/main" val="187913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강의</a:t>
            </a:r>
          </a:p>
        </p:txBody>
      </p:sp>
      <p:pic>
        <p:nvPicPr>
          <p:cNvPr id="7" name="내용 개체 틀 6" descr="사진, 화면, 모니터, 사람이(가) 표시된 사진&#10;&#10;자동 생성된 설명">
            <a:extLst>
              <a:ext uri="{FF2B5EF4-FFF2-40B4-BE49-F238E27FC236}">
                <a16:creationId xmlns:a16="http://schemas.microsoft.com/office/drawing/2014/main" id="{B0FCD5FA-BDD5-45FE-A004-F07CFB21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1194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11E968-0C80-4355-A052-FF25AE37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9403" y="1825625"/>
            <a:ext cx="84731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46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176</Words>
  <Application>Microsoft Office PowerPoint</Application>
  <PresentationFormat>와이드스크린</PresentationFormat>
  <Paragraphs>45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나눔바른고딕</vt:lpstr>
      <vt:lpstr>나눔바른고딕 Light</vt:lpstr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튜터 소개</vt:lpstr>
      <vt:lpstr>튜티 소개</vt:lpstr>
      <vt:lpstr>활동 목표 및 계획</vt:lpstr>
      <vt:lpstr>1회차 활동 소개 – 강의</vt:lpstr>
      <vt:lpstr>1회차 활동 소개 – 용어 정리</vt:lpstr>
      <vt:lpstr>1회차 활동 소개 – 웹 개발자 로드맵</vt:lpstr>
      <vt:lpstr>2회차 활동 소개 – 강의</vt:lpstr>
      <vt:lpstr>2회차 활동 소개 – 실습</vt:lpstr>
      <vt:lpstr>3회차 활동 소개 – 강의</vt:lpstr>
      <vt:lpstr>3회차 활동 소개 – 강의</vt:lpstr>
      <vt:lpstr>3회차 활동 소개 – 강의</vt:lpstr>
      <vt:lpstr>5주차 활동 소개 – 과제</vt:lpstr>
      <vt:lpstr>5주차 활동 소개 – 과제</vt:lpstr>
      <vt:lpstr>4회차 활동 소개 –  레이아웃</vt:lpstr>
      <vt:lpstr>4회차 활동 소개 – 강의</vt:lpstr>
      <vt:lpstr>4회차 활동 소개 – 클론 코딩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Myeongwon</dc:creator>
  <cp:lastModifiedBy>Choi Myeongwon</cp:lastModifiedBy>
  <cp:revision>7</cp:revision>
  <dcterms:created xsi:type="dcterms:W3CDTF">2020-07-21T02:39:48Z</dcterms:created>
  <dcterms:modified xsi:type="dcterms:W3CDTF">2020-07-21T05:25:38Z</dcterms:modified>
</cp:coreProperties>
</file>